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57" r:id="rId3"/>
    <p:sldId id="258" r:id="rId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9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CCB8"/>
    <a:srgbClr val="F9DDA5"/>
    <a:srgbClr val="EC9F06"/>
    <a:srgbClr val="0062AC"/>
    <a:srgbClr val="D9D9D9"/>
    <a:srgbClr val="9FCDD9"/>
    <a:srgbClr val="6FB5C7"/>
    <a:srgbClr val="0C0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9350" autoAdjust="0"/>
    <p:restoredTop sz="94660"/>
  </p:normalViewPr>
  <p:slideViewPr>
    <p:cSldViewPr showGuides="1">
      <p:cViewPr varScale="1">
        <p:scale>
          <a:sx n="63" d="100"/>
          <a:sy n="63" d="100"/>
        </p:scale>
        <p:origin x="954" y="90"/>
      </p:cViewPr>
      <p:guideLst>
        <p:guide orient="horz" pos="2160"/>
        <p:guide pos="49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35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5572-BC6C-49DB-9AE3-A8FFD79D0E7A}" type="datetimeFigureOut">
              <a:rPr lang="es-VE" smtClean="0"/>
              <a:t>10-04-2018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F39D0-E32F-44DC-B610-D50C0A3649B1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4916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"/>
            <a:ext cx="9144000" cy="68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980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1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64"/>
            <a:ext cx="9144000" cy="6841435"/>
          </a:xfrm>
          <a:prstGeom prst="rect">
            <a:avLst/>
          </a:prstGeom>
        </p:spPr>
      </p:pic>
      <p:sp>
        <p:nvSpPr>
          <p:cNvPr id="10" name="9 Rectángulo"/>
          <p:cNvSpPr/>
          <p:nvPr userDrawn="1"/>
        </p:nvSpPr>
        <p:spPr>
          <a:xfrm>
            <a:off x="-39078" y="3825044"/>
            <a:ext cx="9192009" cy="900100"/>
          </a:xfrm>
          <a:prstGeom prst="rect">
            <a:avLst/>
          </a:prstGeom>
          <a:solidFill>
            <a:srgbClr val="D9D9D9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grpSp>
        <p:nvGrpSpPr>
          <p:cNvPr id="11" name="10 Grupo"/>
          <p:cNvGrpSpPr/>
          <p:nvPr userDrawn="1"/>
        </p:nvGrpSpPr>
        <p:grpSpPr>
          <a:xfrm>
            <a:off x="-34088" y="4015697"/>
            <a:ext cx="6696743" cy="325465"/>
            <a:chOff x="-14747" y="3861048"/>
            <a:chExt cx="7107027" cy="325465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-14747" y="3861048"/>
              <a:ext cx="1994459" cy="0"/>
            </a:xfrm>
            <a:prstGeom prst="line">
              <a:avLst/>
            </a:prstGeom>
            <a:ln w="9525">
              <a:solidFill>
                <a:srgbClr val="EC9F0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>
              <a:off x="1979712" y="3861048"/>
              <a:ext cx="432048" cy="324036"/>
            </a:xfrm>
            <a:prstGeom prst="line">
              <a:avLst/>
            </a:prstGeom>
            <a:ln w="9525">
              <a:solidFill>
                <a:srgbClr val="EC9F0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>
              <a:off x="2411760" y="4186513"/>
              <a:ext cx="4680520" cy="0"/>
            </a:xfrm>
            <a:prstGeom prst="line">
              <a:avLst/>
            </a:prstGeom>
            <a:ln w="9525">
              <a:solidFill>
                <a:srgbClr val="EC9F0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Rectángulo"/>
          <p:cNvSpPr/>
          <p:nvPr userDrawn="1"/>
        </p:nvSpPr>
        <p:spPr>
          <a:xfrm>
            <a:off x="6338619" y="4204552"/>
            <a:ext cx="468052" cy="144016"/>
          </a:xfrm>
          <a:prstGeom prst="rect">
            <a:avLst/>
          </a:prstGeom>
          <a:solidFill>
            <a:srgbClr val="EC9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grpSp>
        <p:nvGrpSpPr>
          <p:cNvPr id="16" name="15 Grupo"/>
          <p:cNvGrpSpPr/>
          <p:nvPr userDrawn="1"/>
        </p:nvGrpSpPr>
        <p:grpSpPr>
          <a:xfrm>
            <a:off x="-34088" y="4140996"/>
            <a:ext cx="5885350" cy="325465"/>
            <a:chOff x="1450535" y="3861048"/>
            <a:chExt cx="5641745" cy="325465"/>
          </a:xfrm>
        </p:grpSpPr>
        <p:cxnSp>
          <p:nvCxnSpPr>
            <p:cNvPr id="17" name="16 Conector recto"/>
            <p:cNvCxnSpPr/>
            <p:nvPr/>
          </p:nvCxnSpPr>
          <p:spPr>
            <a:xfrm>
              <a:off x="1450535" y="3861048"/>
              <a:ext cx="529177" cy="0"/>
            </a:xfrm>
            <a:prstGeom prst="line">
              <a:avLst/>
            </a:prstGeom>
            <a:ln w="9525">
              <a:solidFill>
                <a:srgbClr val="6FB5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1979712" y="3861048"/>
              <a:ext cx="432048" cy="324036"/>
            </a:xfrm>
            <a:prstGeom prst="line">
              <a:avLst/>
            </a:prstGeom>
            <a:ln w="9525">
              <a:solidFill>
                <a:srgbClr val="6FB5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>
              <a:off x="2411760" y="4186513"/>
              <a:ext cx="4680520" cy="0"/>
            </a:xfrm>
            <a:prstGeom prst="line">
              <a:avLst/>
            </a:prstGeom>
            <a:ln w="9525">
              <a:solidFill>
                <a:srgbClr val="9FCDD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CuadroTexto"/>
          <p:cNvSpPr txBox="1"/>
          <p:nvPr userDrawn="1"/>
        </p:nvSpPr>
        <p:spPr>
          <a:xfrm>
            <a:off x="323528" y="3892947"/>
            <a:ext cx="823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b="1" i="1" dirty="0" smtClean="0">
                <a:solidFill>
                  <a:srgbClr val="0062AC"/>
                </a:solidFill>
                <a:latin typeface="Arial" pitchFamily="34" charset="0"/>
                <a:ea typeface="Kozuka Gothic Pro EL" pitchFamily="34" charset="-128"/>
                <a:cs typeface="Arial" pitchFamily="34" charset="0"/>
              </a:rPr>
              <a:t>¡Gracias por su atención!</a:t>
            </a:r>
            <a:endParaRPr lang="es-VE" sz="2000" b="1" i="1" dirty="0">
              <a:solidFill>
                <a:srgbClr val="0062AC"/>
              </a:solidFill>
              <a:latin typeface="Arial" pitchFamily="34" charset="0"/>
              <a:ea typeface="Kozuka Gothic Pro EL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3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00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-1" y="3564305"/>
            <a:ext cx="91529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500" b="1" dirty="0" smtClean="0"/>
              <a:t>Título</a:t>
            </a:r>
            <a:endParaRPr lang="es-VE" sz="3500" b="1" dirty="0"/>
          </a:p>
        </p:txBody>
      </p:sp>
    </p:spTree>
    <p:extLst>
      <p:ext uri="{BB962C8B-B14F-4D97-AF65-F5344CB8AC3E}">
        <p14:creationId xmlns:p14="http://schemas.microsoft.com/office/powerpoint/2010/main" val="9785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556792"/>
            <a:ext cx="813690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VE" sz="2000" b="1" dirty="0" smtClean="0">
                <a:latin typeface="Arial" pitchFamily="34" charset="0"/>
                <a:cs typeface="Arial" pitchFamily="34" charset="0"/>
              </a:rPr>
              <a:t>Contenido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2000" b="0" dirty="0" smtClean="0">
                <a:latin typeface="Arial" pitchFamily="34" charset="0"/>
                <a:cs typeface="Arial" pitchFamily="34" charset="0"/>
              </a:rPr>
              <a:t>Texto</a:t>
            </a:r>
            <a:r>
              <a:rPr lang="es-VE" sz="2000" b="0" baseline="0" dirty="0" smtClean="0">
                <a:latin typeface="Arial" pitchFamily="34" charset="0"/>
                <a:cs typeface="Arial" pitchFamily="34" charset="0"/>
              </a:rPr>
              <a:t> simulado, </a:t>
            </a:r>
            <a:r>
              <a:rPr lang="es-VE" sz="2000" b="0" dirty="0" smtClean="0">
                <a:latin typeface="Arial" pitchFamily="34" charset="0"/>
                <a:cs typeface="Arial" pitchFamily="34" charset="0"/>
              </a:rPr>
              <a:t>Texto</a:t>
            </a:r>
            <a:r>
              <a:rPr lang="es-VE" sz="2000" b="0" baseline="0" dirty="0" smtClean="0">
                <a:latin typeface="Arial" pitchFamily="34" charset="0"/>
                <a:cs typeface="Arial" pitchFamily="34" charset="0"/>
              </a:rPr>
              <a:t> simulado, </a:t>
            </a:r>
            <a:endParaRPr lang="es-VE" sz="2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2000" b="0" dirty="0" smtClean="0">
                <a:latin typeface="Arial" pitchFamily="34" charset="0"/>
                <a:cs typeface="Arial" pitchFamily="34" charset="0"/>
              </a:rPr>
              <a:t>Texto</a:t>
            </a:r>
            <a:r>
              <a:rPr lang="es-VE" sz="2000" b="0" baseline="0" dirty="0" smtClean="0">
                <a:latin typeface="Arial" pitchFamily="34" charset="0"/>
                <a:cs typeface="Arial" pitchFamily="34" charset="0"/>
              </a:rPr>
              <a:t> simulado, </a:t>
            </a:r>
            <a:r>
              <a:rPr lang="es-VE" sz="2000" b="0" dirty="0" smtClean="0">
                <a:latin typeface="Arial" pitchFamily="34" charset="0"/>
                <a:cs typeface="Arial" pitchFamily="34" charset="0"/>
              </a:rPr>
              <a:t>Texto</a:t>
            </a:r>
            <a:r>
              <a:rPr lang="es-VE" sz="2000" b="0" baseline="0" dirty="0" smtClean="0">
                <a:latin typeface="Arial" pitchFamily="34" charset="0"/>
                <a:cs typeface="Arial" pitchFamily="34" charset="0"/>
              </a:rPr>
              <a:t> simulado, </a:t>
            </a:r>
            <a:r>
              <a:rPr lang="es-VE" sz="2000" b="0" dirty="0" smtClean="0">
                <a:latin typeface="Arial" pitchFamily="34" charset="0"/>
                <a:cs typeface="Arial" pitchFamily="34" charset="0"/>
              </a:rPr>
              <a:t>Texto</a:t>
            </a:r>
            <a:r>
              <a:rPr lang="es-VE" sz="2000" b="0" baseline="0" dirty="0" smtClean="0">
                <a:latin typeface="Arial" pitchFamily="34" charset="0"/>
                <a:cs typeface="Arial" pitchFamily="34" charset="0"/>
              </a:rPr>
              <a:t> simulado</a:t>
            </a:r>
            <a:endParaRPr lang="es-VE" sz="2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VE" sz="3500" b="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s-VE" sz="35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VE" sz="3500" b="1" dirty="0" smtClean="0"/>
          </a:p>
          <a:p>
            <a:pPr algn="l"/>
            <a:r>
              <a:rPr lang="es-VE" sz="3500" b="1" baseline="0" dirty="0" smtClean="0"/>
              <a:t> </a:t>
            </a:r>
            <a:endParaRPr lang="es-VE" sz="3500" b="1" dirty="0"/>
          </a:p>
        </p:txBody>
      </p:sp>
    </p:spTree>
    <p:extLst>
      <p:ext uri="{BB962C8B-B14F-4D97-AF65-F5344CB8AC3E}">
        <p14:creationId xmlns:p14="http://schemas.microsoft.com/office/powerpoint/2010/main" val="419028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7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18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Kozuka Gothic Pro EL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Medina</dc:creator>
  <cp:lastModifiedBy>Claudia</cp:lastModifiedBy>
  <cp:revision>28</cp:revision>
  <dcterms:created xsi:type="dcterms:W3CDTF">2017-01-25T05:28:29Z</dcterms:created>
  <dcterms:modified xsi:type="dcterms:W3CDTF">2018-04-10T20:06:19Z</dcterms:modified>
</cp:coreProperties>
</file>